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ileron Bold" pitchFamily="2" charset="77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10" autoAdjust="0"/>
  </p:normalViewPr>
  <p:slideViewPr>
    <p:cSldViewPr>
      <p:cViewPr varScale="1">
        <p:scale>
          <a:sx n="77" d="100"/>
          <a:sy n="77" d="100"/>
        </p:scale>
        <p:origin x="46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355580"/>
          </a:xfrm>
          <a:custGeom>
            <a:avLst/>
            <a:gdLst/>
            <a:ahLst/>
            <a:cxnLst/>
            <a:rect l="l" t="t" r="r" b="b"/>
            <a:pathLst>
              <a:path w="18288000" h="10355580">
                <a:moveTo>
                  <a:pt x="0" y="0"/>
                </a:moveTo>
                <a:lnTo>
                  <a:pt x="18288000" y="0"/>
                </a:lnTo>
                <a:lnTo>
                  <a:pt x="18288000" y="10355580"/>
                </a:lnTo>
                <a:lnTo>
                  <a:pt x="0" y="10355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DD460348-E13C-15C4-DCDF-71D923470FDF}"/>
              </a:ext>
            </a:extLst>
          </p:cNvPr>
          <p:cNvSpPr txBox="1"/>
          <p:nvPr/>
        </p:nvSpPr>
        <p:spPr>
          <a:xfrm>
            <a:off x="9897338" y="3327934"/>
            <a:ext cx="8169835" cy="2027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188"/>
              </a:lnSpc>
            </a:pPr>
            <a:r>
              <a:rPr lang="en-US" sz="2657" b="1" spc="-79" dirty="0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94</a:t>
            </a:r>
            <a:r>
              <a:rPr lang="en-US" sz="2657" b="1" spc="-79" baseline="30000" dirty="0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th</a:t>
            </a:r>
            <a:r>
              <a:rPr lang="en-US" sz="2657" b="1" spc="-79" dirty="0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 ANNUAL MEETING &amp; CONFERENCE </a:t>
            </a:r>
          </a:p>
          <a:p>
            <a:pPr algn="just">
              <a:lnSpc>
                <a:spcPts val="3188"/>
              </a:lnSpc>
            </a:pPr>
            <a:r>
              <a:rPr lang="en-US" sz="2657" b="1" u="sng" spc="-79" dirty="0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International Symposium</a:t>
            </a:r>
          </a:p>
          <a:p>
            <a:pPr algn="just">
              <a:lnSpc>
                <a:spcPts val="3188"/>
              </a:lnSpc>
            </a:pPr>
            <a:r>
              <a:rPr lang="en-US" sz="2657" b="1" spc="-79" dirty="0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Water, Energy, and Society: </a:t>
            </a:r>
          </a:p>
          <a:p>
            <a:pPr algn="just">
              <a:lnSpc>
                <a:spcPts val="3188"/>
              </a:lnSpc>
            </a:pPr>
            <a:r>
              <a:rPr lang="en-US" sz="2657" b="1" spc="-79" dirty="0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The Evolving Role of Dams in a Changing World</a:t>
            </a:r>
          </a:p>
          <a:p>
            <a:pPr algn="just">
              <a:lnSpc>
                <a:spcPts val="3188"/>
              </a:lnSpc>
            </a:pPr>
            <a:r>
              <a:rPr lang="en-US" sz="2657" b="1" spc="-79" dirty="0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Guadalajara, Mexico   May 23 – May 29, 2026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FB88A6-B3DB-4482-C615-E72D34AEDD29}"/>
              </a:ext>
            </a:extLst>
          </p:cNvPr>
          <p:cNvSpPr txBox="1"/>
          <p:nvPr/>
        </p:nvSpPr>
        <p:spPr>
          <a:xfrm>
            <a:off x="2895600" y="5672630"/>
            <a:ext cx="9448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 err="1">
                <a:solidFill>
                  <a:schemeClr val="bg1"/>
                </a:solidFill>
              </a:rPr>
              <a:t>Presentation</a:t>
            </a:r>
            <a:r>
              <a:rPr lang="es-MX" sz="8000" b="1" dirty="0">
                <a:solidFill>
                  <a:schemeClr val="bg1"/>
                </a:solidFill>
              </a:rPr>
              <a:t> </a:t>
            </a:r>
            <a:r>
              <a:rPr lang="es-MX" sz="8000" b="1" dirty="0" err="1">
                <a:solidFill>
                  <a:schemeClr val="bg1"/>
                </a:solidFill>
              </a:rPr>
              <a:t>Title</a:t>
            </a:r>
            <a:endParaRPr lang="es-MX" sz="8000" b="1" dirty="0">
              <a:solidFill>
                <a:schemeClr val="bg1"/>
              </a:solidFill>
            </a:endParaRPr>
          </a:p>
          <a:p>
            <a:pPr algn="ctr"/>
            <a:r>
              <a:rPr lang="es-MX" sz="3600" b="1" dirty="0" err="1">
                <a:solidFill>
                  <a:schemeClr val="bg1"/>
                </a:solidFill>
              </a:rPr>
              <a:t>Presenter</a:t>
            </a:r>
            <a:r>
              <a:rPr lang="es-MX" sz="3600" b="1" dirty="0">
                <a:solidFill>
                  <a:schemeClr val="bg1"/>
                </a:solidFill>
              </a:rPr>
              <a:t>(s), </a:t>
            </a:r>
            <a:r>
              <a:rPr lang="es-MX" sz="3600" b="1" dirty="0" err="1">
                <a:solidFill>
                  <a:schemeClr val="bg1"/>
                </a:solidFill>
              </a:rPr>
              <a:t>Affiliation</a:t>
            </a:r>
            <a:r>
              <a:rPr lang="es-MX" sz="3600" b="1" dirty="0">
                <a:solidFill>
                  <a:schemeClr val="bg1"/>
                </a:solidFill>
              </a:rPr>
              <a:t>(s), Country(s)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95D42457-B9B5-AABD-FE3F-0246270B35B8}"/>
              </a:ext>
            </a:extLst>
          </p:cNvPr>
          <p:cNvSpPr/>
          <p:nvPr/>
        </p:nvSpPr>
        <p:spPr>
          <a:xfrm>
            <a:off x="7583878" y="243368"/>
            <a:ext cx="11301259" cy="2020100"/>
          </a:xfrm>
          <a:custGeom>
            <a:avLst/>
            <a:gdLst/>
            <a:ahLst/>
            <a:cxnLst/>
            <a:rect l="l" t="t" r="r" b="b"/>
            <a:pathLst>
              <a:path w="11301259" h="2020100">
                <a:moveTo>
                  <a:pt x="0" y="0"/>
                </a:moveTo>
                <a:lnTo>
                  <a:pt x="11301259" y="0"/>
                </a:lnTo>
                <a:lnTo>
                  <a:pt x="11301259" y="2020100"/>
                </a:lnTo>
                <a:lnTo>
                  <a:pt x="0" y="2020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F504703E-9C06-216D-7EFA-EA0F65A6A099}"/>
              </a:ext>
            </a:extLst>
          </p:cNvPr>
          <p:cNvSpPr/>
          <p:nvPr/>
        </p:nvSpPr>
        <p:spPr>
          <a:xfrm>
            <a:off x="1833354" y="2603480"/>
            <a:ext cx="14579670" cy="7471904"/>
          </a:xfrm>
          <a:custGeom>
            <a:avLst/>
            <a:gdLst/>
            <a:ahLst/>
            <a:cxnLst/>
            <a:rect l="l" t="t" r="r" b="b"/>
            <a:pathLst>
              <a:path w="14579670" h="7471904">
                <a:moveTo>
                  <a:pt x="0" y="0"/>
                </a:moveTo>
                <a:lnTo>
                  <a:pt x="14579669" y="0"/>
                </a:lnTo>
                <a:lnTo>
                  <a:pt x="14579669" y="7471904"/>
                </a:lnTo>
                <a:lnTo>
                  <a:pt x="0" y="74719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1" t="-22236" r="-621"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5681CCD1-B8BF-C5C0-B2BE-98C58C8DD106}"/>
              </a:ext>
            </a:extLst>
          </p:cNvPr>
          <p:cNvSpPr/>
          <p:nvPr/>
        </p:nvSpPr>
        <p:spPr>
          <a:xfrm>
            <a:off x="7583878" y="243368"/>
            <a:ext cx="11301259" cy="2020100"/>
          </a:xfrm>
          <a:custGeom>
            <a:avLst/>
            <a:gdLst/>
            <a:ahLst/>
            <a:cxnLst/>
            <a:rect l="l" t="t" r="r" b="b"/>
            <a:pathLst>
              <a:path w="11301259" h="2020100">
                <a:moveTo>
                  <a:pt x="0" y="0"/>
                </a:moveTo>
                <a:lnTo>
                  <a:pt x="11301259" y="0"/>
                </a:lnTo>
                <a:lnTo>
                  <a:pt x="11301259" y="2020100"/>
                </a:lnTo>
                <a:lnTo>
                  <a:pt x="0" y="2020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3F78DDBC-F22D-2719-7383-A3A379B6C477}"/>
              </a:ext>
            </a:extLst>
          </p:cNvPr>
          <p:cNvSpPr/>
          <p:nvPr/>
        </p:nvSpPr>
        <p:spPr>
          <a:xfrm>
            <a:off x="1833354" y="2603480"/>
            <a:ext cx="14579670" cy="7471904"/>
          </a:xfrm>
          <a:custGeom>
            <a:avLst/>
            <a:gdLst/>
            <a:ahLst/>
            <a:cxnLst/>
            <a:rect l="l" t="t" r="r" b="b"/>
            <a:pathLst>
              <a:path w="14579670" h="7471904">
                <a:moveTo>
                  <a:pt x="0" y="0"/>
                </a:moveTo>
                <a:lnTo>
                  <a:pt x="14579669" y="0"/>
                </a:lnTo>
                <a:lnTo>
                  <a:pt x="14579669" y="7471904"/>
                </a:lnTo>
                <a:lnTo>
                  <a:pt x="0" y="74719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1" t="-22236" r="-621"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636F9658-6C2C-18A6-9CC4-3F4D06861F2B}"/>
              </a:ext>
            </a:extLst>
          </p:cNvPr>
          <p:cNvSpPr/>
          <p:nvPr/>
        </p:nvSpPr>
        <p:spPr>
          <a:xfrm>
            <a:off x="7583878" y="243368"/>
            <a:ext cx="11301259" cy="2020100"/>
          </a:xfrm>
          <a:custGeom>
            <a:avLst/>
            <a:gdLst/>
            <a:ahLst/>
            <a:cxnLst/>
            <a:rect l="l" t="t" r="r" b="b"/>
            <a:pathLst>
              <a:path w="11301259" h="2020100">
                <a:moveTo>
                  <a:pt x="0" y="0"/>
                </a:moveTo>
                <a:lnTo>
                  <a:pt x="11301259" y="0"/>
                </a:lnTo>
                <a:lnTo>
                  <a:pt x="11301259" y="2020100"/>
                </a:lnTo>
                <a:lnTo>
                  <a:pt x="0" y="2020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BC1DFA62-B8EE-1348-D186-F900ED590BAD}"/>
              </a:ext>
            </a:extLst>
          </p:cNvPr>
          <p:cNvSpPr/>
          <p:nvPr/>
        </p:nvSpPr>
        <p:spPr>
          <a:xfrm>
            <a:off x="1833354" y="2603480"/>
            <a:ext cx="14579670" cy="7471904"/>
          </a:xfrm>
          <a:custGeom>
            <a:avLst/>
            <a:gdLst/>
            <a:ahLst/>
            <a:cxnLst/>
            <a:rect l="l" t="t" r="r" b="b"/>
            <a:pathLst>
              <a:path w="14579670" h="7471904">
                <a:moveTo>
                  <a:pt x="0" y="0"/>
                </a:moveTo>
                <a:lnTo>
                  <a:pt x="14579669" y="0"/>
                </a:lnTo>
                <a:lnTo>
                  <a:pt x="14579669" y="7471904"/>
                </a:lnTo>
                <a:lnTo>
                  <a:pt x="0" y="74719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1" t="-22236" r="-621"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718B09C4-A583-8F23-7009-B90EC3FA8F24}"/>
              </a:ext>
            </a:extLst>
          </p:cNvPr>
          <p:cNvSpPr/>
          <p:nvPr/>
        </p:nvSpPr>
        <p:spPr>
          <a:xfrm>
            <a:off x="7583878" y="243368"/>
            <a:ext cx="11301259" cy="2020100"/>
          </a:xfrm>
          <a:custGeom>
            <a:avLst/>
            <a:gdLst/>
            <a:ahLst/>
            <a:cxnLst/>
            <a:rect l="l" t="t" r="r" b="b"/>
            <a:pathLst>
              <a:path w="11301259" h="2020100">
                <a:moveTo>
                  <a:pt x="0" y="0"/>
                </a:moveTo>
                <a:lnTo>
                  <a:pt x="11301259" y="0"/>
                </a:lnTo>
                <a:lnTo>
                  <a:pt x="11301259" y="2020100"/>
                </a:lnTo>
                <a:lnTo>
                  <a:pt x="0" y="2020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D73A6DFF-6EE1-B39D-4ED3-1B344E3409FF}"/>
              </a:ext>
            </a:extLst>
          </p:cNvPr>
          <p:cNvSpPr/>
          <p:nvPr/>
        </p:nvSpPr>
        <p:spPr>
          <a:xfrm>
            <a:off x="1833354" y="2603480"/>
            <a:ext cx="14579670" cy="7471904"/>
          </a:xfrm>
          <a:custGeom>
            <a:avLst/>
            <a:gdLst/>
            <a:ahLst/>
            <a:cxnLst/>
            <a:rect l="l" t="t" r="r" b="b"/>
            <a:pathLst>
              <a:path w="14579670" h="7471904">
                <a:moveTo>
                  <a:pt x="0" y="0"/>
                </a:moveTo>
                <a:lnTo>
                  <a:pt x="14579669" y="0"/>
                </a:lnTo>
                <a:lnTo>
                  <a:pt x="14579669" y="7471904"/>
                </a:lnTo>
                <a:lnTo>
                  <a:pt x="0" y="74719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1" t="-22236" r="-621"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10738" cy="10287000"/>
          </a:xfrm>
          <a:custGeom>
            <a:avLst/>
            <a:gdLst/>
            <a:ahLst/>
            <a:cxnLst/>
            <a:rect l="l" t="t" r="r" b="b"/>
            <a:pathLst>
              <a:path w="18410738" h="10287000">
                <a:moveTo>
                  <a:pt x="0" y="0"/>
                </a:moveTo>
                <a:lnTo>
                  <a:pt x="18410738" y="0"/>
                </a:lnTo>
                <a:lnTo>
                  <a:pt x="184107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</Words>
  <Application>Microsoft Macintosh PowerPoint</Application>
  <PresentationFormat>Personalizado</PresentationFormat>
  <Paragraphs>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Aileron Bold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HERRERA RUEDA RODRIGO ANTONIO</cp:lastModifiedBy>
  <cp:revision>2</cp:revision>
  <dcterms:created xsi:type="dcterms:W3CDTF">2006-08-16T00:00:00Z</dcterms:created>
  <dcterms:modified xsi:type="dcterms:W3CDTF">2025-12-10T03:35:53Z</dcterms:modified>
  <dc:identifier>DAG7E8dzIkw</dc:identifier>
</cp:coreProperties>
</file>